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heme/theme4.xml" ContentType="application/vnd.openxmlformats-officedocument.theme+xml"/>
  <Override PartName="/ppt/tags/tag17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  <p:sldMasterId id="2147483671" r:id="rId3"/>
  </p:sldMasterIdLst>
  <p:notesMasterIdLst>
    <p:notesMasterId r:id="rId8"/>
  </p:notesMasterIdLst>
  <p:sldIdLst>
    <p:sldId id="1171" r:id="rId4"/>
    <p:sldId id="1194" r:id="rId5"/>
    <p:sldId id="1197" r:id="rId6"/>
    <p:sldId id="1170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65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43" autoAdjust="0"/>
    <p:restoredTop sz="94660"/>
  </p:normalViewPr>
  <p:slideViewPr>
    <p:cSldViewPr snapToGrid="0" showGuides="1">
      <p:cViewPr varScale="1">
        <p:scale>
          <a:sx n="128" d="100"/>
          <a:sy n="128" d="100"/>
        </p:scale>
        <p:origin x="392" y="176"/>
      </p:cViewPr>
      <p:guideLst>
        <p:guide orient="horz" pos="1565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113F9-D42E-4B7D-8E55-F2ED5D47C558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2EC6E-8575-48D4-8326-2A96520FE7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0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2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8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3.xml"/><Relationship Id="rId4" Type="http://schemas.openxmlformats.org/officeDocument/2006/relationships/tags" Target="../tags/tag11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34.xml"/><Relationship Id="rId4" Type="http://schemas.openxmlformats.org/officeDocument/2006/relationships/tags" Target="../tags/tag13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48.xml"/><Relationship Id="rId3" Type="http://schemas.openxmlformats.org/officeDocument/2006/relationships/tags" Target="../tags/tag143.xml"/><Relationship Id="rId7" Type="http://schemas.openxmlformats.org/officeDocument/2006/relationships/tags" Target="../tags/tag147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Relationship Id="rId9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5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4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tags" Target="../tags/tag159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6.xml"/><Relationship Id="rId4" Type="http://schemas.openxmlformats.org/officeDocument/2006/relationships/tags" Target="../tags/tag16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70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75.xml"/><Relationship Id="rId4" Type="http://schemas.openxmlformats.org/officeDocument/2006/relationships/tags" Target="../tags/tag17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10" Type="http://schemas.openxmlformats.org/officeDocument/2006/relationships/image" Target="../media/image2.png"/><Relationship Id="rId4" Type="http://schemas.openxmlformats.org/officeDocument/2006/relationships/tags" Target="../tags/tag23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image" Target="../media/image2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1684678"/>
            <a:ext cx="9799200" cy="1985184"/>
          </a:xfrm>
        </p:spPr>
        <p:txBody>
          <a:bodyPr lIns="90000" tIns="46800" rIns="90000" bIns="46800" anchor="ctr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745462"/>
            <a:ext cx="9799200" cy="1472400"/>
          </a:xfrm>
        </p:spPr>
        <p:txBody>
          <a:bodyPr lIns="90000" tIns="46800" rIns="90000" bIns="46800" anchor="ctr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2026/7/1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22800" y="176400"/>
            <a:ext cx="9695136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7472" y="1490400"/>
            <a:ext cx="11512296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7472" y="6314400"/>
            <a:ext cx="2700000" cy="316800"/>
          </a:xfrm>
        </p:spPr>
        <p:txBody>
          <a:bodyPr/>
          <a:lstStyle/>
          <a:p>
            <a:fld id="{38D4E65A-173E-4CA9-8D65-1310B10C1187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9144528" y="6316200"/>
            <a:ext cx="2700000" cy="3168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2026/7/1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>
          <a:xfrm>
            <a:off x="347472" y="1501200"/>
            <a:ext cx="5437728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411600" y="1501200"/>
            <a:ext cx="5432928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222800" y="176400"/>
            <a:ext cx="9695136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7472" y="6314400"/>
            <a:ext cx="2700000" cy="316800"/>
          </a:xfrm>
        </p:spPr>
        <p:txBody>
          <a:bodyPr/>
          <a:lstStyle/>
          <a:p>
            <a:fld id="{2FA35B5C-FDE2-4BF3-85DB-6DC7240C9716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12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9144528" y="63162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bg>
      <p:bgPr>
        <a:blipFill dpi="0"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347472" y="1429200"/>
            <a:ext cx="5603328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347472" y="1854000"/>
            <a:ext cx="560332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3"/>
            </p:custDataLst>
          </p:nvPr>
        </p:nvSpPr>
        <p:spPr>
          <a:xfrm>
            <a:off x="6235750" y="1421729"/>
            <a:ext cx="5603328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6235750" y="1854000"/>
            <a:ext cx="560332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1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222800" y="176400"/>
            <a:ext cx="9695136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347472" y="6314400"/>
            <a:ext cx="2700000" cy="316800"/>
          </a:xfrm>
        </p:spPr>
        <p:txBody>
          <a:bodyPr/>
          <a:lstStyle/>
          <a:p>
            <a:fld id="{52BF7224-07D9-4682-8DCD-75C31DFD27AD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9144528" y="63162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22800" y="176400"/>
            <a:ext cx="9695136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7472" y="6314400"/>
            <a:ext cx="2700000" cy="316800"/>
          </a:xfrm>
        </p:spPr>
        <p:txBody>
          <a:bodyPr/>
          <a:lstStyle/>
          <a:p>
            <a:fld id="{29098841-6605-4F1F-A8A6-264F99A2961A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144528" y="63162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347472" y="6314400"/>
            <a:ext cx="2700000" cy="316800"/>
          </a:xfrm>
        </p:spPr>
        <p:txBody>
          <a:bodyPr/>
          <a:lstStyle/>
          <a:p>
            <a:fld id="{733AE344-EF06-414D-A50B-B1E6F66CB48C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9144528" y="63162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347472" y="1490400"/>
            <a:ext cx="5494005" cy="47592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490400"/>
            <a:ext cx="5494004" cy="47592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222800" y="176400"/>
            <a:ext cx="9695136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7472" y="6314400"/>
            <a:ext cx="2700000" cy="316800"/>
          </a:xfrm>
        </p:spPr>
        <p:txBody>
          <a:bodyPr/>
          <a:lstStyle/>
          <a:p>
            <a:fld id="{624256B0-2B8F-4500-8CD4-243FD77EA69C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9144528" y="63162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800528" y="1490400"/>
            <a:ext cx="1044000" cy="4453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347472" y="1490400"/>
            <a:ext cx="10296144" cy="4453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7472" y="6314400"/>
            <a:ext cx="2700000" cy="316800"/>
          </a:xfrm>
        </p:spPr>
        <p:txBody>
          <a:bodyPr/>
          <a:lstStyle/>
          <a:p>
            <a:fld id="{D2AB037F-4978-4403-9059-1BE226D7A9B2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9144528" y="63162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347472" y="1490400"/>
            <a:ext cx="11497056" cy="47664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7472" y="6314400"/>
            <a:ext cx="2700000" cy="316800"/>
          </a:xfrm>
        </p:spPr>
        <p:txBody>
          <a:bodyPr/>
          <a:lstStyle/>
          <a:p>
            <a:fld id="{6506B3AB-2468-43D4-B1A4-3641C1144C80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144528" y="63162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17" Type="http://schemas.openxmlformats.org/officeDocument/2006/relationships/tags" Target="../tags/tag56.xml"/><Relationship Id="rId2" Type="http://schemas.openxmlformats.org/officeDocument/2006/relationships/slideLayout" Target="../slideLayouts/slideLayout12.xml"/><Relationship Id="rId16" Type="http://schemas.openxmlformats.org/officeDocument/2006/relationships/tags" Target="../tags/tag55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ags" Target="../tags/tag54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ags" Target="../tags/tag5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ags" Target="../tags/tag114.xml"/><Relationship Id="rId18" Type="http://schemas.openxmlformats.org/officeDocument/2006/relationships/tags" Target="../tags/tag11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17" Type="http://schemas.openxmlformats.org/officeDocument/2006/relationships/tags" Target="../tags/tag118.xml"/><Relationship Id="rId2" Type="http://schemas.openxmlformats.org/officeDocument/2006/relationships/slideLayout" Target="../slideLayouts/slideLayout23.xml"/><Relationship Id="rId16" Type="http://schemas.openxmlformats.org/officeDocument/2006/relationships/tags" Target="../tags/tag11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tags" Target="../tags/tag11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ags" Target="../tags/tag1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25DA4-16E0-412A-9867-2D6B9BAD6254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 baseline="0">
                <a:solidFill>
                  <a:schemeClr val="tx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2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257790" y="4612640"/>
            <a:ext cx="4064000" cy="382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D6E54C-2376-9E5C-B664-AF1788148F3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0179BC-CDE8-F6DB-12F2-E3F6019CA4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0556B5-6CF2-F319-A347-765B75F2E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1198880" y="3560445"/>
            <a:ext cx="9799320" cy="615315"/>
          </a:xfrm>
        </p:spPr>
        <p:txBody>
          <a:bodyPr anchor="ctr" anchorCtr="0"/>
          <a:lstStyle/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Macintosh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等线</vt:lpstr>
      <vt:lpstr>Arial</vt:lpstr>
      <vt:lpstr>Wingdings</vt:lpstr>
      <vt:lpstr>WPS</vt:lpstr>
      <vt:lpstr>1_自定义设计方案</vt:lpstr>
      <vt:lpstr>自定义设计方案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beibei wang</cp:lastModifiedBy>
  <cp:revision>293</cp:revision>
  <dcterms:created xsi:type="dcterms:W3CDTF">2019-06-19T02:08:00Z</dcterms:created>
  <dcterms:modified xsi:type="dcterms:W3CDTF">2026-07-01T03:29:34Z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5C7D13F6A0584DDA8164B79EC58140F9_13</vt:lpwstr>
  </property>
</Properties>
</file>